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8" r:id="rId3"/>
    <p:sldId id="271" r:id="rId4"/>
    <p:sldId id="261" r:id="rId5"/>
    <p:sldId id="273" r:id="rId6"/>
    <p:sldId id="257" r:id="rId7"/>
    <p:sldId id="272" r:id="rId8"/>
    <p:sldId id="266" r:id="rId9"/>
    <p:sldId id="267" r:id="rId10"/>
    <p:sldId id="269" r:id="rId11"/>
    <p:sldId id="270" r:id="rId12"/>
    <p:sldId id="260" r:id="rId13"/>
    <p:sldId id="26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76A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76" d="100"/>
          <a:sy n="76" d="100"/>
        </p:scale>
        <p:origin x="90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484A0CB-9DDE-4C51-A2D6-3156C6CBD36E}"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23491010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84A0CB-9DDE-4C51-A2D6-3156C6CBD36E}"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2080858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84A0CB-9DDE-4C51-A2D6-3156C6CBD36E}"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0987D-B72E-4827-8A78-CC1CDEE6E01D}"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23877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84A0CB-9DDE-4C51-A2D6-3156C6CBD36E}"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15906147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84A0CB-9DDE-4C51-A2D6-3156C6CBD36E}"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0987D-B72E-4827-8A78-CC1CDEE6E01D}"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6946139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84A0CB-9DDE-4C51-A2D6-3156C6CBD36E}"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33338836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84A0CB-9DDE-4C51-A2D6-3156C6CBD36E}"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31894063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84A0CB-9DDE-4C51-A2D6-3156C6CBD36E}"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644879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84A0CB-9DDE-4C51-A2D6-3156C6CBD36E}"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2564309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84A0CB-9DDE-4C51-A2D6-3156C6CBD36E}"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11173061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84A0CB-9DDE-4C51-A2D6-3156C6CBD36E}" type="datetimeFigureOut">
              <a:rPr lang="en-IN" smtClean="0"/>
              <a:t>09-10-2024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29108470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484A0CB-9DDE-4C51-A2D6-3156C6CBD36E}" type="datetimeFigureOut">
              <a:rPr lang="en-IN" smtClean="0"/>
              <a:t>09-10-2024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22017424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84A0CB-9DDE-4C51-A2D6-3156C6CBD36E}" type="datetimeFigureOut">
              <a:rPr lang="en-IN" smtClean="0"/>
              <a:t>09-10-2024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491052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84A0CB-9DDE-4C51-A2D6-3156C6CBD36E}" type="datetimeFigureOut">
              <a:rPr lang="en-IN" smtClean="0"/>
              <a:t>09-10-2024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2849644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484A0CB-9DDE-4C51-A2D6-3156C6CBD36E}" type="datetimeFigureOut">
              <a:rPr lang="en-IN" smtClean="0"/>
              <a:t>09-10-2024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330987D-B72E-4827-8A78-CC1CDEE6E01D}" type="slidenum">
              <a:rPr lang="en-IN" smtClean="0"/>
              <a:t>‹#›</a:t>
            </a:fld>
            <a:endParaRPr lang="en-IN"/>
          </a:p>
        </p:txBody>
      </p:sp>
    </p:spTree>
    <p:extLst>
      <p:ext uri="{BB962C8B-B14F-4D97-AF65-F5344CB8AC3E}">
        <p14:creationId xmlns:p14="http://schemas.microsoft.com/office/powerpoint/2010/main" val="613544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330987D-B72E-4827-8A78-CC1CDEE6E01D}" type="slidenum">
              <a:rPr lang="en-IN" smtClean="0"/>
              <a:t>‹#›</a:t>
            </a:fld>
            <a:endParaRPr lang="en-IN"/>
          </a:p>
        </p:txBody>
      </p:sp>
      <p:sp>
        <p:nvSpPr>
          <p:cNvPr id="5" name="Date Placeholder 4"/>
          <p:cNvSpPr>
            <a:spLocks noGrp="1"/>
          </p:cNvSpPr>
          <p:nvPr>
            <p:ph type="dt" sz="half" idx="10"/>
          </p:nvPr>
        </p:nvSpPr>
        <p:spPr/>
        <p:txBody>
          <a:bodyPr/>
          <a:lstStyle/>
          <a:p>
            <a:fld id="{7484A0CB-9DDE-4C51-A2D6-3156C6CBD36E}" type="datetimeFigureOut">
              <a:rPr lang="en-IN" smtClean="0"/>
              <a:t>09-10-2024</a:t>
            </a:fld>
            <a:endParaRPr lang="en-IN"/>
          </a:p>
        </p:txBody>
      </p:sp>
    </p:spTree>
    <p:extLst>
      <p:ext uri="{BB962C8B-B14F-4D97-AF65-F5344CB8AC3E}">
        <p14:creationId xmlns:p14="http://schemas.microsoft.com/office/powerpoint/2010/main" val="2790618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484A0CB-9DDE-4C51-A2D6-3156C6CBD36E}" type="datetimeFigureOut">
              <a:rPr lang="en-IN" smtClean="0"/>
              <a:t>09-10-2024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330987D-B72E-4827-8A78-CC1CDEE6E01D}" type="slidenum">
              <a:rPr lang="en-IN" smtClean="0"/>
              <a:t>‹#›</a:t>
            </a:fld>
            <a:endParaRPr lang="en-IN"/>
          </a:p>
        </p:txBody>
      </p:sp>
    </p:spTree>
    <p:extLst>
      <p:ext uri="{BB962C8B-B14F-4D97-AF65-F5344CB8AC3E}">
        <p14:creationId xmlns:p14="http://schemas.microsoft.com/office/powerpoint/2010/main" val="2828798692"/>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5CE44-96D7-FAAE-AD91-7CDF50523F7C}"/>
              </a:ext>
            </a:extLst>
          </p:cNvPr>
          <p:cNvSpPr>
            <a:spLocks noGrp="1"/>
          </p:cNvSpPr>
          <p:nvPr>
            <p:ph type="ctrTitle"/>
          </p:nvPr>
        </p:nvSpPr>
        <p:spPr/>
        <p:txBody>
          <a:bodyPr/>
          <a:lstStyle/>
          <a:p>
            <a:r>
              <a:rPr lang="en-IN" b="1" dirty="0">
                <a:solidFill>
                  <a:srgbClr val="3076A4"/>
                </a:solidFill>
                <a:latin typeface="Times New Roman" panose="02020603050405020304" pitchFamily="18" charset="0"/>
                <a:cs typeface="Times New Roman" panose="02020603050405020304" pitchFamily="18" charset="0"/>
              </a:rPr>
              <a:t>Summer Internship Project</a:t>
            </a:r>
            <a:br>
              <a:rPr lang="en-IN" b="1" dirty="0">
                <a:solidFill>
                  <a:srgbClr val="3076A4"/>
                </a:solidFill>
                <a:latin typeface="Times New Roman" panose="02020603050405020304" pitchFamily="18" charset="0"/>
                <a:cs typeface="Times New Roman" panose="02020603050405020304" pitchFamily="18" charset="0"/>
              </a:rPr>
            </a:br>
            <a:r>
              <a:rPr lang="en-IN" b="1" dirty="0">
                <a:solidFill>
                  <a:srgbClr val="3076A4"/>
                </a:solidFill>
                <a:latin typeface="Times New Roman" panose="02020603050405020304" pitchFamily="18" charset="0"/>
                <a:cs typeface="Times New Roman" panose="02020603050405020304" pitchFamily="18" charset="0"/>
              </a:rPr>
              <a:t>Vocational Training</a:t>
            </a:r>
          </a:p>
        </p:txBody>
      </p:sp>
    </p:spTree>
    <p:extLst>
      <p:ext uri="{BB962C8B-B14F-4D97-AF65-F5344CB8AC3E}">
        <p14:creationId xmlns:p14="http://schemas.microsoft.com/office/powerpoint/2010/main" val="17344666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FB9B43-394A-4D93-97F7-DBB413013C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67AC2A-6410-9A4D-7156-90CC93816E71}"/>
              </a:ext>
            </a:extLst>
          </p:cNvPr>
          <p:cNvSpPr>
            <a:spLocks noGrp="1"/>
          </p:cNvSpPr>
          <p:nvPr>
            <p:ph type="title"/>
          </p:nvPr>
        </p:nvSpPr>
        <p:spPr>
          <a:xfrm>
            <a:off x="514047" y="38093"/>
            <a:ext cx="8596668" cy="1320800"/>
          </a:xfrm>
        </p:spPr>
        <p:txBody>
          <a:bodyPr/>
          <a:lstStyle/>
          <a:p>
            <a:r>
              <a:rPr lang="en-IN" b="1" dirty="0">
                <a:latin typeface="Times New Roman" panose="02020603050405020304" pitchFamily="18" charset="0"/>
                <a:cs typeface="Times New Roman" panose="02020603050405020304" pitchFamily="18" charset="0"/>
              </a:rPr>
              <a:t>Screenshots</a:t>
            </a:r>
          </a:p>
        </p:txBody>
      </p:sp>
      <p:sp>
        <p:nvSpPr>
          <p:cNvPr id="4" name="Title 1">
            <a:extLst>
              <a:ext uri="{FF2B5EF4-FFF2-40B4-BE49-F238E27FC236}">
                <a16:creationId xmlns:a16="http://schemas.microsoft.com/office/drawing/2014/main" id="{57E35375-CE68-FF5C-548A-9A2ACCD861EE}"/>
              </a:ext>
            </a:extLst>
          </p:cNvPr>
          <p:cNvSpPr txBox="1">
            <a:spLocks/>
          </p:cNvSpPr>
          <p:nvPr/>
        </p:nvSpPr>
        <p:spPr>
          <a:xfrm>
            <a:off x="838200" y="34290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IN" b="1"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6BF2A5D5-AB35-1C14-CCA0-8E96F120D602}"/>
              </a:ext>
            </a:extLst>
          </p:cNvPr>
          <p:cNvSpPr txBox="1">
            <a:spLocks/>
          </p:cNvSpPr>
          <p:nvPr/>
        </p:nvSpPr>
        <p:spPr>
          <a:xfrm>
            <a:off x="838200" y="4754563"/>
            <a:ext cx="10515600" cy="1603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IN"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B62FB81A-2598-5653-6B8A-95B46FFA0E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618" y="969634"/>
            <a:ext cx="10515600" cy="503571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118376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89AC19-DA22-6946-5BB5-C983AAE297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7EFCAE-6072-CB58-FFFF-104E5781A3A9}"/>
              </a:ext>
            </a:extLst>
          </p:cNvPr>
          <p:cNvSpPr>
            <a:spLocks noGrp="1"/>
          </p:cNvSpPr>
          <p:nvPr>
            <p:ph type="title"/>
          </p:nvPr>
        </p:nvSpPr>
        <p:spPr>
          <a:xfrm>
            <a:off x="514047" y="38093"/>
            <a:ext cx="8596668" cy="1320800"/>
          </a:xfrm>
        </p:spPr>
        <p:txBody>
          <a:bodyPr/>
          <a:lstStyle/>
          <a:p>
            <a:r>
              <a:rPr lang="en-IN" b="1" dirty="0">
                <a:latin typeface="Times New Roman" panose="02020603050405020304" pitchFamily="18" charset="0"/>
                <a:cs typeface="Times New Roman" panose="02020603050405020304" pitchFamily="18" charset="0"/>
              </a:rPr>
              <a:t>Screenshots</a:t>
            </a:r>
          </a:p>
        </p:txBody>
      </p:sp>
      <p:sp>
        <p:nvSpPr>
          <p:cNvPr id="4" name="Title 1">
            <a:extLst>
              <a:ext uri="{FF2B5EF4-FFF2-40B4-BE49-F238E27FC236}">
                <a16:creationId xmlns:a16="http://schemas.microsoft.com/office/drawing/2014/main" id="{B1897E45-D933-5000-1BB1-2918B37F7DD0}"/>
              </a:ext>
            </a:extLst>
          </p:cNvPr>
          <p:cNvSpPr txBox="1">
            <a:spLocks/>
          </p:cNvSpPr>
          <p:nvPr/>
        </p:nvSpPr>
        <p:spPr>
          <a:xfrm>
            <a:off x="838200" y="34290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IN" b="1"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B7E2EE08-ADBA-55DE-D676-5C29B6B0590B}"/>
              </a:ext>
            </a:extLst>
          </p:cNvPr>
          <p:cNvSpPr txBox="1">
            <a:spLocks/>
          </p:cNvSpPr>
          <p:nvPr/>
        </p:nvSpPr>
        <p:spPr>
          <a:xfrm>
            <a:off x="838200" y="4754563"/>
            <a:ext cx="10515600" cy="1603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2672D085-6CD5-E907-62C1-47C7C1C3C6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257" y="1233837"/>
            <a:ext cx="10287000" cy="486708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280310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C92C0E18-CFD5-8FCE-5EE5-15E27FF853A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9278" y="807377"/>
            <a:ext cx="8081767" cy="5716428"/>
          </a:xfrm>
        </p:spPr>
      </p:pic>
      <p:sp>
        <p:nvSpPr>
          <p:cNvPr id="7" name="Title 1">
            <a:extLst>
              <a:ext uri="{FF2B5EF4-FFF2-40B4-BE49-F238E27FC236}">
                <a16:creationId xmlns:a16="http://schemas.microsoft.com/office/drawing/2014/main" id="{871B0ECC-2F1B-67B7-6DC5-02AF594996BC}"/>
              </a:ext>
            </a:extLst>
          </p:cNvPr>
          <p:cNvSpPr>
            <a:spLocks noGrp="1"/>
          </p:cNvSpPr>
          <p:nvPr>
            <p:ph type="title"/>
          </p:nvPr>
        </p:nvSpPr>
        <p:spPr>
          <a:xfrm>
            <a:off x="379746" y="17563"/>
            <a:ext cx="8596668" cy="1320800"/>
          </a:xfrm>
        </p:spPr>
        <p:txBody>
          <a:bodyPr>
            <a:normAutofit/>
          </a:bodyPr>
          <a:lstStyle/>
          <a:p>
            <a:r>
              <a:rPr lang="en-IN" b="1" dirty="0">
                <a:solidFill>
                  <a:srgbClr val="3076A4"/>
                </a:solidFill>
                <a:latin typeface="Times New Roman" panose="02020603050405020304" pitchFamily="18" charset="0"/>
                <a:cs typeface="Times New Roman" panose="02020603050405020304" pitchFamily="18" charset="0"/>
              </a:rPr>
              <a:t>Certificate</a:t>
            </a:r>
          </a:p>
        </p:txBody>
      </p:sp>
    </p:spTree>
    <p:extLst>
      <p:ext uri="{BB962C8B-B14F-4D97-AF65-F5344CB8AC3E}">
        <p14:creationId xmlns:p14="http://schemas.microsoft.com/office/powerpoint/2010/main" val="37084716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74C5D7-5B92-F1B1-6354-FD2189D2C7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AC7E83-5FAB-673F-6210-395387FFA903}"/>
              </a:ext>
            </a:extLst>
          </p:cNvPr>
          <p:cNvSpPr>
            <a:spLocks noGrp="1"/>
          </p:cNvSpPr>
          <p:nvPr>
            <p:ph type="title"/>
          </p:nvPr>
        </p:nvSpPr>
        <p:spPr>
          <a:xfrm>
            <a:off x="2179562" y="2249487"/>
            <a:ext cx="8596668" cy="1320800"/>
          </a:xfrm>
        </p:spPr>
        <p:txBody>
          <a:bodyPr>
            <a:normAutofit/>
          </a:bodyPr>
          <a:lstStyle/>
          <a:p>
            <a:r>
              <a:rPr lang="en-IN" sz="8000" b="1" dirty="0">
                <a:solidFill>
                  <a:srgbClr val="3076A4"/>
                </a:solidFill>
                <a:latin typeface="Times New Roman" panose="02020603050405020304" pitchFamily="18" charset="0"/>
                <a:cs typeface="Times New Roman" panose="02020603050405020304" pitchFamily="18" charset="0"/>
              </a:rPr>
              <a:t>Thank you</a:t>
            </a:r>
          </a:p>
        </p:txBody>
      </p:sp>
      <p:sp>
        <p:nvSpPr>
          <p:cNvPr id="3" name="Content Placeholder 2">
            <a:extLst>
              <a:ext uri="{FF2B5EF4-FFF2-40B4-BE49-F238E27FC236}">
                <a16:creationId xmlns:a16="http://schemas.microsoft.com/office/drawing/2014/main" id="{B24FD884-4C48-EB4C-5A57-A5E61C6DAD42}"/>
              </a:ext>
            </a:extLst>
          </p:cNvPr>
          <p:cNvSpPr>
            <a:spLocks noGrp="1"/>
          </p:cNvSpPr>
          <p:nvPr>
            <p:ph idx="1"/>
          </p:nvPr>
        </p:nvSpPr>
        <p:spPr>
          <a:xfrm>
            <a:off x="838200" y="1825625"/>
            <a:ext cx="10515600" cy="1603375"/>
          </a:xfrm>
        </p:spPr>
        <p:txBody>
          <a:bodyPr/>
          <a:lstStyle/>
          <a:p>
            <a:pPr marL="0" indent="0">
              <a:buNone/>
            </a:pPr>
            <a:endParaRPr lang="en-IN" dirty="0">
              <a:latin typeface="Times New Roman" panose="02020603050405020304" pitchFamily="18"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56C324AF-7BB5-49EC-149C-EB2767B137D4}"/>
              </a:ext>
            </a:extLst>
          </p:cNvPr>
          <p:cNvSpPr txBox="1">
            <a:spLocks/>
          </p:cNvSpPr>
          <p:nvPr/>
        </p:nvSpPr>
        <p:spPr>
          <a:xfrm>
            <a:off x="838200" y="34290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IN" sz="8800" b="1"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5E709214-7160-660A-048C-56FAC6D75A34}"/>
              </a:ext>
            </a:extLst>
          </p:cNvPr>
          <p:cNvSpPr txBox="1">
            <a:spLocks/>
          </p:cNvSpPr>
          <p:nvPr/>
        </p:nvSpPr>
        <p:spPr>
          <a:xfrm>
            <a:off x="838200" y="4754563"/>
            <a:ext cx="10515600" cy="1603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3842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C6FB894-C79D-4B33-2157-02E96F196B07}"/>
              </a:ext>
            </a:extLst>
          </p:cNvPr>
          <p:cNvSpPr txBox="1"/>
          <p:nvPr/>
        </p:nvSpPr>
        <p:spPr>
          <a:xfrm>
            <a:off x="-5706606" y="293418"/>
            <a:ext cx="20665275" cy="523220"/>
          </a:xfrm>
          <a:prstGeom prst="rect">
            <a:avLst/>
          </a:prstGeom>
          <a:noFill/>
        </p:spPr>
        <p:txBody>
          <a:bodyPr wrap="square" rtlCol="0">
            <a:spAutoFit/>
          </a:bodyPr>
          <a:lstStyle/>
          <a:p>
            <a:pPr algn="ctr"/>
            <a:r>
              <a:rPr lang="en-IN" sz="2800" b="1" strike="noStrike" spc="-1" dirty="0">
                <a:solidFill>
                  <a:srgbClr val="000000"/>
                </a:solidFill>
                <a:highlight>
                  <a:srgbClr val="FFFFFF"/>
                </a:highlight>
                <a:latin typeface="Noto Sans"/>
              </a:rPr>
              <a:t>Vocational Training Presentation</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DAF470B-04E7-94DF-7E63-CB7EE70527E5}"/>
              </a:ext>
            </a:extLst>
          </p:cNvPr>
          <p:cNvSpPr>
            <a:spLocks noGrp="1"/>
          </p:cNvSpPr>
          <p:nvPr>
            <p:ph idx="1"/>
          </p:nvPr>
        </p:nvSpPr>
        <p:spPr>
          <a:xfrm>
            <a:off x="677334" y="1491114"/>
            <a:ext cx="8596668" cy="3880773"/>
          </a:xfrm>
        </p:spPr>
        <p:txBody>
          <a:bodyPr>
            <a:normAutofit/>
          </a:bodyPr>
          <a:lstStyle/>
          <a:p>
            <a:pPr marL="216000" indent="-216000" algn="just">
              <a:lnSpc>
                <a:spcPct val="115000"/>
              </a:lnSpc>
              <a:buClr>
                <a:srgbClr val="000000"/>
              </a:buClr>
              <a:buSzPct val="45000"/>
              <a:buFont typeface="Wingdings" charset="2"/>
              <a:buChar char=""/>
            </a:pPr>
            <a:r>
              <a:rPr lang="en-IN" sz="2400" b="1" strike="noStrike" spc="-1" dirty="0">
                <a:solidFill>
                  <a:srgbClr val="000000"/>
                </a:solidFill>
                <a:latin typeface="Noto Sans"/>
              </a:rPr>
              <a:t>Name – Saurabh Nirmalkar</a:t>
            </a:r>
            <a:endParaRPr lang="en-IN" sz="2400" b="0" strike="noStrike" spc="-1" dirty="0">
              <a:solidFill>
                <a:srgbClr val="000000"/>
              </a:solidFill>
              <a:latin typeface="Arial"/>
            </a:endParaRPr>
          </a:p>
          <a:p>
            <a:pPr marL="216000" indent="-216000" algn="just">
              <a:lnSpc>
                <a:spcPct val="115000"/>
              </a:lnSpc>
              <a:buClr>
                <a:srgbClr val="000000"/>
              </a:buClr>
              <a:buSzPct val="45000"/>
              <a:buFont typeface="Wingdings" charset="2"/>
              <a:buChar char=""/>
            </a:pPr>
            <a:r>
              <a:rPr lang="en-IN" sz="2400" b="1" strike="noStrike" spc="-1" dirty="0">
                <a:solidFill>
                  <a:srgbClr val="000000"/>
                </a:solidFill>
                <a:latin typeface="Noto Sans"/>
              </a:rPr>
              <a:t>Roll No. - 302910922023</a:t>
            </a:r>
            <a:endParaRPr lang="en-IN" sz="2400" b="0" strike="noStrike" spc="-1" dirty="0">
              <a:solidFill>
                <a:srgbClr val="000000"/>
              </a:solidFill>
              <a:latin typeface="Arial"/>
            </a:endParaRPr>
          </a:p>
          <a:p>
            <a:pPr marL="216000" indent="-216000" algn="just">
              <a:lnSpc>
                <a:spcPct val="115000"/>
              </a:lnSpc>
              <a:buClr>
                <a:srgbClr val="000000"/>
              </a:buClr>
              <a:buSzPct val="45000"/>
              <a:buFont typeface="Wingdings" charset="2"/>
              <a:buChar char=""/>
            </a:pPr>
            <a:r>
              <a:rPr lang="en-IN" sz="2400" b="1" strike="noStrike" spc="-1" dirty="0">
                <a:solidFill>
                  <a:srgbClr val="000000"/>
                </a:solidFill>
                <a:latin typeface="Noto Sans"/>
              </a:rPr>
              <a:t>Topic – Web Development</a:t>
            </a:r>
            <a:endParaRPr lang="en-IN" sz="2400" b="0" strike="noStrike" spc="-1" dirty="0">
              <a:solidFill>
                <a:srgbClr val="000000"/>
              </a:solidFill>
              <a:latin typeface="Arial"/>
            </a:endParaRPr>
          </a:p>
          <a:p>
            <a:pPr marL="216000" indent="-216000" algn="just">
              <a:lnSpc>
                <a:spcPct val="115000"/>
              </a:lnSpc>
              <a:buClr>
                <a:srgbClr val="000000"/>
              </a:buClr>
              <a:buSzPct val="45000"/>
              <a:buFont typeface="Wingdings" charset="2"/>
              <a:buChar char=""/>
            </a:pPr>
            <a:r>
              <a:rPr lang="en-IN" sz="2400" b="1" strike="noStrike" spc="-1" dirty="0" err="1">
                <a:solidFill>
                  <a:srgbClr val="000000"/>
                </a:solidFill>
                <a:latin typeface="Noto Sans"/>
              </a:rPr>
              <a:t>B.Tech</a:t>
            </a:r>
            <a:r>
              <a:rPr lang="en-IN" sz="2400" b="1" strike="noStrike" spc="-1" dirty="0">
                <a:solidFill>
                  <a:srgbClr val="000000"/>
                </a:solidFill>
                <a:latin typeface="Noto Sans"/>
              </a:rPr>
              <a:t> / AIML / 5</a:t>
            </a:r>
            <a:r>
              <a:rPr lang="en-IN" sz="2400" b="1" strike="noStrike" spc="-1" baseline="33000" dirty="0">
                <a:solidFill>
                  <a:srgbClr val="000000"/>
                </a:solidFill>
                <a:latin typeface="Noto Sans"/>
              </a:rPr>
              <a:t>th</a:t>
            </a:r>
            <a:r>
              <a:rPr lang="en-IN" sz="2400" b="1" strike="noStrike" spc="-1" dirty="0">
                <a:solidFill>
                  <a:srgbClr val="000000"/>
                </a:solidFill>
                <a:latin typeface="Noto Sans"/>
              </a:rPr>
              <a:t> Sem </a:t>
            </a:r>
            <a:endParaRPr lang="en-IN" sz="2400" b="0" strike="noStrike" spc="-1" dirty="0">
              <a:solidFill>
                <a:srgbClr val="000000"/>
              </a:solidFill>
              <a:latin typeface="Arial"/>
            </a:endParaRPr>
          </a:p>
          <a:p>
            <a:pPr marL="216000" indent="-216000" algn="just">
              <a:lnSpc>
                <a:spcPct val="115000"/>
              </a:lnSpc>
              <a:buClr>
                <a:srgbClr val="000000"/>
              </a:buClr>
              <a:buSzPct val="45000"/>
              <a:buFont typeface="Wingdings" charset="2"/>
              <a:buChar char=""/>
            </a:pPr>
            <a:r>
              <a:rPr lang="en-IN" sz="2400" b="1" strike="noStrike" spc="-1" dirty="0">
                <a:solidFill>
                  <a:srgbClr val="000000"/>
                </a:solidFill>
                <a:latin typeface="Noto Sans"/>
              </a:rPr>
              <a:t>VT Completed From </a:t>
            </a:r>
            <a:r>
              <a:rPr lang="en-IN" sz="2400" b="1" strike="noStrike" spc="-1" dirty="0" err="1">
                <a:solidFill>
                  <a:srgbClr val="000000"/>
                </a:solidFill>
                <a:latin typeface="Noto Sans"/>
              </a:rPr>
              <a:t>Octanet</a:t>
            </a:r>
            <a:r>
              <a:rPr lang="en-IN" sz="2400" b="1" strike="noStrike" spc="-1" dirty="0">
                <a:solidFill>
                  <a:srgbClr val="000000"/>
                </a:solidFill>
                <a:latin typeface="Noto Sans"/>
              </a:rPr>
              <a:t> Services </a:t>
            </a:r>
            <a:r>
              <a:rPr lang="en-IN" sz="2400" b="1" strike="noStrike" spc="-1" dirty="0" err="1">
                <a:solidFill>
                  <a:srgbClr val="000000"/>
                </a:solidFill>
                <a:latin typeface="Noto Sans"/>
              </a:rPr>
              <a:t>Pvt.</a:t>
            </a:r>
            <a:r>
              <a:rPr lang="en-IN" sz="2400" b="1" strike="noStrike" spc="-1" dirty="0">
                <a:solidFill>
                  <a:srgbClr val="000000"/>
                </a:solidFill>
                <a:latin typeface="Noto Sans"/>
              </a:rPr>
              <a:t> Ltd.</a:t>
            </a:r>
            <a:endParaRPr lang="en-IN" sz="2400" b="0" strike="noStrike" spc="-1" dirty="0">
              <a:solidFill>
                <a:srgbClr val="000000"/>
              </a:solidFill>
              <a:latin typeface="Arial"/>
            </a:endParaRPr>
          </a:p>
          <a:p>
            <a:pPr marL="216000" indent="-216000" algn="just">
              <a:lnSpc>
                <a:spcPct val="115000"/>
              </a:lnSpc>
              <a:buClr>
                <a:srgbClr val="000000"/>
              </a:buClr>
              <a:buSzPct val="45000"/>
              <a:buFont typeface="Wingdings" charset="2"/>
              <a:buChar char=""/>
            </a:pPr>
            <a:r>
              <a:rPr lang="en-IN" sz="2400" b="1" strike="noStrike" spc="-1" dirty="0">
                <a:solidFill>
                  <a:srgbClr val="000000"/>
                </a:solidFill>
                <a:latin typeface="Noto Sans"/>
              </a:rPr>
              <a:t>From 1</a:t>
            </a:r>
            <a:r>
              <a:rPr lang="en-IN" sz="2400" b="1" strike="noStrike" spc="-1" baseline="33000" dirty="0">
                <a:solidFill>
                  <a:srgbClr val="000000"/>
                </a:solidFill>
                <a:latin typeface="Noto Sans"/>
              </a:rPr>
              <a:t>st</a:t>
            </a:r>
            <a:r>
              <a:rPr lang="en-IN" sz="2400" b="1" strike="noStrike" spc="-1" dirty="0">
                <a:solidFill>
                  <a:srgbClr val="000000"/>
                </a:solidFill>
                <a:latin typeface="Noto Sans"/>
              </a:rPr>
              <a:t> August 2024 to 1</a:t>
            </a:r>
            <a:r>
              <a:rPr lang="en-IN" sz="2400" b="1" strike="noStrike" spc="-1" baseline="33000" dirty="0">
                <a:solidFill>
                  <a:srgbClr val="000000"/>
                </a:solidFill>
                <a:latin typeface="Noto Sans"/>
              </a:rPr>
              <a:t>st</a:t>
            </a:r>
            <a:r>
              <a:rPr lang="en-IN" sz="2400" b="1" strike="noStrike" spc="-1" dirty="0">
                <a:solidFill>
                  <a:srgbClr val="000000"/>
                </a:solidFill>
                <a:latin typeface="Noto Sans"/>
              </a:rPr>
              <a:t> September 2024 </a:t>
            </a:r>
            <a:endParaRPr lang="en-IN" sz="2400" b="0" strike="noStrike" spc="-1" dirty="0">
              <a:solidFill>
                <a:srgbClr val="000000"/>
              </a:solidFill>
              <a:latin typeface="Arial"/>
            </a:endParaRPr>
          </a:p>
        </p:txBody>
      </p:sp>
    </p:spTree>
    <p:extLst>
      <p:ext uri="{BB962C8B-B14F-4D97-AF65-F5344CB8AC3E}">
        <p14:creationId xmlns:p14="http://schemas.microsoft.com/office/powerpoint/2010/main" val="423672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6935E3-8A9B-94A4-F615-5664AC5B08A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94DCDE6-3D33-BA71-3DC4-B8DF546246A1}"/>
              </a:ext>
            </a:extLst>
          </p:cNvPr>
          <p:cNvSpPr txBox="1"/>
          <p:nvPr/>
        </p:nvSpPr>
        <p:spPr>
          <a:xfrm>
            <a:off x="81641" y="225156"/>
            <a:ext cx="9472269" cy="646331"/>
          </a:xfrm>
          <a:prstGeom prst="rect">
            <a:avLst/>
          </a:prstGeom>
          <a:noFill/>
        </p:spPr>
        <p:txBody>
          <a:bodyPr wrap="square" rtlCol="0">
            <a:spAutoFit/>
          </a:bodyPr>
          <a:lstStyle/>
          <a:p>
            <a:pPr algn="ctr"/>
            <a:r>
              <a:rPr lang="en-IN" sz="3600" b="1" strike="noStrike" spc="-1" dirty="0">
                <a:solidFill>
                  <a:srgbClr val="000000"/>
                </a:solidFill>
                <a:highlight>
                  <a:srgbClr val="FFFFFF"/>
                </a:highlight>
                <a:latin typeface="Arial"/>
              </a:rPr>
              <a:t>Technologies And Languages</a:t>
            </a:r>
            <a:r>
              <a:rPr lang="en-IN" sz="3600" b="1" dirty="0">
                <a:latin typeface="Times New Roman" panose="02020603050405020304" pitchFamily="18" charset="0"/>
                <a:cs typeface="Times New Roman" panose="02020603050405020304" pitchFamily="18" charset="0"/>
              </a:rPr>
              <a:t> Title</a:t>
            </a:r>
          </a:p>
        </p:txBody>
      </p:sp>
      <p:sp>
        <p:nvSpPr>
          <p:cNvPr id="3" name="Content Placeholder 2">
            <a:extLst>
              <a:ext uri="{FF2B5EF4-FFF2-40B4-BE49-F238E27FC236}">
                <a16:creationId xmlns:a16="http://schemas.microsoft.com/office/drawing/2014/main" id="{90FDB281-07C2-6ADE-5DE7-523044B1C55F}"/>
              </a:ext>
            </a:extLst>
          </p:cNvPr>
          <p:cNvSpPr>
            <a:spLocks noGrp="1"/>
          </p:cNvSpPr>
          <p:nvPr>
            <p:ph idx="1"/>
          </p:nvPr>
        </p:nvSpPr>
        <p:spPr>
          <a:xfrm>
            <a:off x="439178" y="2919239"/>
            <a:ext cx="8596668" cy="3880773"/>
          </a:xfrm>
        </p:spPr>
        <p:txBody>
          <a:bodyPr>
            <a:normAutofit/>
          </a:bodyPr>
          <a:lstStyle/>
          <a:p>
            <a:pPr marL="108000" indent="0">
              <a:spcBef>
                <a:spcPts val="1417"/>
              </a:spcBef>
              <a:buClr>
                <a:srgbClr val="000000"/>
              </a:buClr>
              <a:buSzPct val="45000"/>
              <a:buNone/>
            </a:pPr>
            <a:r>
              <a:rPr lang="en-IN" sz="2800" b="1" strike="noStrike" spc="-1" dirty="0">
                <a:solidFill>
                  <a:srgbClr val="000000"/>
                </a:solidFill>
                <a:latin typeface="Arial"/>
              </a:rPr>
              <a:t>Front End-</a:t>
            </a:r>
            <a:endParaRPr lang="en-IN" sz="2800" spc="-1" dirty="0">
              <a:solidFill>
                <a:srgbClr val="000000"/>
              </a:solidFill>
              <a:latin typeface="Arial"/>
            </a:endParaRPr>
          </a:p>
          <a:p>
            <a:pPr marL="565200" indent="-457200">
              <a:spcBef>
                <a:spcPts val="1417"/>
              </a:spcBef>
              <a:buClr>
                <a:srgbClr val="000000"/>
              </a:buClr>
              <a:buSzPct val="45000"/>
              <a:buFont typeface="Wingdings" panose="05000000000000000000" pitchFamily="2" charset="2"/>
              <a:buChar char="Ø"/>
            </a:pPr>
            <a:r>
              <a:rPr lang="en-IN" sz="2800" b="1" spc="-1" dirty="0">
                <a:solidFill>
                  <a:srgbClr val="000000"/>
                </a:solidFill>
                <a:latin typeface="Times New Roman" panose="02020603050405020304" pitchFamily="18" charset="0"/>
                <a:cs typeface="Times New Roman" panose="02020603050405020304" pitchFamily="18" charset="0"/>
              </a:rPr>
              <a:t>HTML</a:t>
            </a:r>
          </a:p>
          <a:p>
            <a:pPr marL="108000" indent="0">
              <a:spcBef>
                <a:spcPts val="1417"/>
              </a:spcBef>
              <a:buClr>
                <a:srgbClr val="000000"/>
              </a:buClr>
              <a:buSzPct val="45000"/>
              <a:buNone/>
            </a:pPr>
            <a:r>
              <a:rPr lang="en-IN" sz="2800" b="1" spc="-1" dirty="0">
                <a:solidFill>
                  <a:srgbClr val="000000"/>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HTML (</a:t>
            </a:r>
            <a:r>
              <a:rPr lang="en-US" sz="2000" dirty="0" err="1">
                <a:latin typeface="Times New Roman" panose="02020603050405020304" pitchFamily="18" charset="0"/>
                <a:cs typeface="Times New Roman" panose="02020603050405020304" pitchFamily="18" charset="0"/>
              </a:rPr>
              <a:t>HyperText</a:t>
            </a:r>
            <a:r>
              <a:rPr lang="en-US" sz="2000" dirty="0">
                <a:latin typeface="Times New Roman" panose="02020603050405020304" pitchFamily="18" charset="0"/>
                <a:cs typeface="Times New Roman" panose="02020603050405020304" pitchFamily="18" charset="0"/>
              </a:rPr>
              <a:t> Markup Language) is the core language for creating web pages. It structures the content on a webpage using elements like headings, paragraphs, images, and links. HTML works with other technologies like CSS for styling and JavaScript for interactivity, forming the foundation of most websites.</a:t>
            </a:r>
            <a:endParaRPr lang="en-IN" sz="2800" spc="-1" dirty="0">
              <a:solidFill>
                <a:srgbClr val="000000"/>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CDA3F3C0-A428-D437-520E-C98109CD4882}"/>
              </a:ext>
            </a:extLst>
          </p:cNvPr>
          <p:cNvSpPr txBox="1"/>
          <p:nvPr/>
        </p:nvSpPr>
        <p:spPr>
          <a:xfrm>
            <a:off x="529274" y="1209367"/>
            <a:ext cx="8506572" cy="1323439"/>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A web page is a document or resource on the internet that is displayed in a web browser. It is written using HTML and can include text, images, videos, and links to other web pages. Web pages are the building blocks of websites, providing content and information for users to view and interact with online.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7835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AB5FCA-4C79-4CD6-76BC-27B0FE9549D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E6CCA71-3AED-259D-58FB-3ECA7A619427}"/>
              </a:ext>
            </a:extLst>
          </p:cNvPr>
          <p:cNvSpPr txBox="1"/>
          <p:nvPr/>
        </p:nvSpPr>
        <p:spPr>
          <a:xfrm>
            <a:off x="81641" y="225156"/>
            <a:ext cx="9472269" cy="646331"/>
          </a:xfrm>
          <a:prstGeom prst="rect">
            <a:avLst/>
          </a:prstGeom>
          <a:noFill/>
        </p:spPr>
        <p:txBody>
          <a:bodyPr wrap="square" rtlCol="0">
            <a:spAutoFit/>
          </a:bodyPr>
          <a:lstStyle/>
          <a:p>
            <a:pPr algn="ctr"/>
            <a:r>
              <a:rPr lang="en-IN" sz="3600" b="1" strike="noStrike" spc="-1" dirty="0">
                <a:solidFill>
                  <a:srgbClr val="000000"/>
                </a:solidFill>
                <a:highlight>
                  <a:srgbClr val="FFFFFF"/>
                </a:highlight>
                <a:latin typeface="Arial"/>
              </a:rPr>
              <a:t>Technologies And Languages</a:t>
            </a:r>
            <a:r>
              <a:rPr lang="en-IN" sz="3600" b="1" dirty="0">
                <a:latin typeface="Times New Roman" panose="02020603050405020304" pitchFamily="18" charset="0"/>
                <a:cs typeface="Times New Roman" panose="02020603050405020304" pitchFamily="18" charset="0"/>
              </a:rPr>
              <a:t> Title</a:t>
            </a:r>
          </a:p>
        </p:txBody>
      </p:sp>
      <p:sp>
        <p:nvSpPr>
          <p:cNvPr id="3" name="Content Placeholder 2">
            <a:extLst>
              <a:ext uri="{FF2B5EF4-FFF2-40B4-BE49-F238E27FC236}">
                <a16:creationId xmlns:a16="http://schemas.microsoft.com/office/drawing/2014/main" id="{427C3055-CAE8-CF16-6304-58A4668F3D3B}"/>
              </a:ext>
            </a:extLst>
          </p:cNvPr>
          <p:cNvSpPr>
            <a:spLocks noGrp="1"/>
          </p:cNvSpPr>
          <p:nvPr>
            <p:ph idx="1"/>
          </p:nvPr>
        </p:nvSpPr>
        <p:spPr>
          <a:xfrm>
            <a:off x="579360" y="1714273"/>
            <a:ext cx="8596668" cy="3880773"/>
          </a:xfrm>
        </p:spPr>
        <p:txBody>
          <a:bodyPr>
            <a:normAutofit/>
          </a:bodyPr>
          <a:lstStyle/>
          <a:p>
            <a:pPr marL="565200" indent="-457200">
              <a:spcBef>
                <a:spcPts val="1417"/>
              </a:spcBef>
              <a:buClr>
                <a:srgbClr val="000000"/>
              </a:buClr>
              <a:buSzPct val="45000"/>
              <a:buFont typeface="Wingdings" panose="05000000000000000000" pitchFamily="2" charset="2"/>
              <a:buChar char="Ø"/>
            </a:pPr>
            <a:r>
              <a:rPr lang="en-IN" sz="2800" dirty="0"/>
              <a:t>CSS</a:t>
            </a:r>
          </a:p>
          <a:p>
            <a:pPr marL="108000" indent="0">
              <a:spcBef>
                <a:spcPts val="1417"/>
              </a:spcBef>
              <a:buClr>
                <a:srgbClr val="000000"/>
              </a:buClr>
              <a:buSzPct val="45000"/>
              <a:buNone/>
            </a:pPr>
            <a:r>
              <a:rPr lang="en-US" sz="2000" dirty="0">
                <a:latin typeface="Times New Roman" panose="02020603050405020304" pitchFamily="18" charset="0"/>
                <a:cs typeface="Times New Roman" panose="02020603050405020304" pitchFamily="18" charset="0"/>
              </a:rPr>
              <a:t>CSS (Cascading Style Sheets) is a language used to style and design the layout of web pages. It controls the appearance of HTML elements, such as fonts, colors, spacing, and positioning, making web pages visually appealing and responsive across different devices.</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3848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C9C272-C19D-3686-4737-91DD16C246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658845-0BE0-5009-462F-CAA2295BAB06}"/>
              </a:ext>
            </a:extLst>
          </p:cNvPr>
          <p:cNvSpPr>
            <a:spLocks noGrp="1"/>
          </p:cNvSpPr>
          <p:nvPr>
            <p:ph type="title"/>
          </p:nvPr>
        </p:nvSpPr>
        <p:spPr>
          <a:xfrm>
            <a:off x="514047" y="38093"/>
            <a:ext cx="8596668" cy="1320800"/>
          </a:xfrm>
        </p:spPr>
        <p:txBody>
          <a:bodyPr/>
          <a:lstStyle/>
          <a:p>
            <a:r>
              <a:rPr lang="en-IN" b="1" dirty="0">
                <a:latin typeface="Times New Roman" panose="02020603050405020304" pitchFamily="18" charset="0"/>
                <a:cs typeface="Times New Roman" panose="02020603050405020304" pitchFamily="18" charset="0"/>
              </a:rPr>
              <a:t>Screenshots</a:t>
            </a:r>
          </a:p>
        </p:txBody>
      </p:sp>
      <p:sp>
        <p:nvSpPr>
          <p:cNvPr id="4" name="Title 1">
            <a:extLst>
              <a:ext uri="{FF2B5EF4-FFF2-40B4-BE49-F238E27FC236}">
                <a16:creationId xmlns:a16="http://schemas.microsoft.com/office/drawing/2014/main" id="{08167E0D-FBF3-E97B-544C-DB08CBD84C41}"/>
              </a:ext>
            </a:extLst>
          </p:cNvPr>
          <p:cNvSpPr txBox="1">
            <a:spLocks/>
          </p:cNvSpPr>
          <p:nvPr/>
        </p:nvSpPr>
        <p:spPr>
          <a:xfrm>
            <a:off x="838200" y="34290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IN" b="1"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F51A758D-A09E-97CB-2358-6F26798765E3}"/>
              </a:ext>
            </a:extLst>
          </p:cNvPr>
          <p:cNvSpPr txBox="1">
            <a:spLocks/>
          </p:cNvSpPr>
          <p:nvPr/>
        </p:nvSpPr>
        <p:spPr>
          <a:xfrm>
            <a:off x="838200" y="4754563"/>
            <a:ext cx="10515600" cy="1603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IN"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998528C8-E643-7645-C54B-96E35C5029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781543"/>
            <a:ext cx="7483693" cy="5742160"/>
          </a:xfrm>
          <a:prstGeom prst="rect">
            <a:avLst/>
          </a:prstGeom>
        </p:spPr>
      </p:pic>
    </p:spTree>
    <p:extLst>
      <p:ext uri="{BB962C8B-B14F-4D97-AF65-F5344CB8AC3E}">
        <p14:creationId xmlns:p14="http://schemas.microsoft.com/office/powerpoint/2010/main" val="3057585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13316-E1CA-6379-1B80-E06D3B8E7721}"/>
              </a:ext>
            </a:extLst>
          </p:cNvPr>
          <p:cNvSpPr>
            <a:spLocks noGrp="1"/>
          </p:cNvSpPr>
          <p:nvPr>
            <p:ph type="title"/>
          </p:nvPr>
        </p:nvSpPr>
        <p:spPr/>
        <p:txBody>
          <a:bodyPr>
            <a:normAutofit/>
          </a:bodyPr>
          <a:lstStyle/>
          <a:p>
            <a:r>
              <a:rPr lang="en-IN" sz="4400" b="1" dirty="0">
                <a:solidFill>
                  <a:srgbClr val="3076A4"/>
                </a:solidFill>
                <a:latin typeface="Times New Roman" panose="02020603050405020304" pitchFamily="18" charset="0"/>
                <a:cs typeface="Times New Roman" panose="02020603050405020304" pitchFamily="18" charset="0"/>
              </a:rPr>
              <a:t>Purpose of our webpage</a:t>
            </a:r>
          </a:p>
        </p:txBody>
      </p:sp>
      <p:sp>
        <p:nvSpPr>
          <p:cNvPr id="3" name="Content Placeholder 2">
            <a:extLst>
              <a:ext uri="{FF2B5EF4-FFF2-40B4-BE49-F238E27FC236}">
                <a16:creationId xmlns:a16="http://schemas.microsoft.com/office/drawing/2014/main" id="{0664F0A5-CC56-5728-185E-62A8CA3FFB3A}"/>
              </a:ext>
            </a:extLst>
          </p:cNvPr>
          <p:cNvSpPr>
            <a:spLocks noGrp="1"/>
          </p:cNvSpPr>
          <p:nvPr>
            <p:ph idx="1"/>
          </p:nvPr>
        </p:nvSpPr>
        <p:spPr>
          <a:xfrm>
            <a:off x="383458" y="1825624"/>
            <a:ext cx="8890544" cy="4181885"/>
          </a:xfrm>
        </p:spPr>
        <p:txBody>
          <a:bodyPr>
            <a:normAutofit/>
          </a:bodyPr>
          <a:lstStyle/>
          <a:p>
            <a:r>
              <a:rPr lang="en-US" sz="2000" dirty="0"/>
              <a:t>Our website is here to show off the beautiful photos we take and the different photography services we offer. </a:t>
            </a:r>
          </a:p>
          <a:p>
            <a:r>
              <a:rPr lang="en-US" sz="2000" dirty="0"/>
              <a:t>Whether it’s portraits, weddings, events, or commercial work, we want visitors to see our style and what we can do.</a:t>
            </a:r>
          </a:p>
          <a:p>
            <a:r>
              <a:rPr lang="en-US" sz="2000" dirty="0"/>
              <a:t>It’s also a place where you can easily look through our portfolio, learn more about us, and get in touch for bookings or questions.</a:t>
            </a:r>
          </a:p>
          <a:p>
            <a:r>
              <a:rPr lang="en-US" sz="2000" dirty="0"/>
              <a:t>Our goal is to make it easy for you to find the right photography service for your needs.</a:t>
            </a:r>
          </a:p>
          <a:p>
            <a:r>
              <a:rPr lang="en-US" sz="2000" dirty="0"/>
              <a:t>For booking we provide our contacts</a:t>
            </a:r>
            <a:endParaRPr lang="en-IN" sz="2000" dirty="0"/>
          </a:p>
          <a:p>
            <a:endParaRPr lang="en-IN" sz="2000" dirty="0">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B23F18E8-3D17-EDA9-E89C-4B5C6202B826}"/>
              </a:ext>
            </a:extLst>
          </p:cNvPr>
          <p:cNvSpPr txBox="1">
            <a:spLocks/>
          </p:cNvSpPr>
          <p:nvPr/>
        </p:nvSpPr>
        <p:spPr>
          <a:xfrm>
            <a:off x="838200" y="34290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IN" b="1"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5D2B3C59-CAFA-EDE6-68EF-7B5FE3EFE886}"/>
              </a:ext>
            </a:extLst>
          </p:cNvPr>
          <p:cNvSpPr txBox="1">
            <a:spLocks/>
          </p:cNvSpPr>
          <p:nvPr/>
        </p:nvSpPr>
        <p:spPr>
          <a:xfrm>
            <a:off x="838200" y="4754563"/>
            <a:ext cx="10515600" cy="1603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6220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148C4-2EA5-E5F3-6A8E-77A51F20EE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943F49-11A0-F924-FD7A-F80E7CFC25A1}"/>
              </a:ext>
            </a:extLst>
          </p:cNvPr>
          <p:cNvSpPr>
            <a:spLocks noGrp="1"/>
          </p:cNvSpPr>
          <p:nvPr>
            <p:ph type="title"/>
          </p:nvPr>
        </p:nvSpPr>
        <p:spPr>
          <a:xfrm>
            <a:off x="514047" y="38093"/>
            <a:ext cx="8596668" cy="1320800"/>
          </a:xfrm>
        </p:spPr>
        <p:txBody>
          <a:bodyPr/>
          <a:lstStyle/>
          <a:p>
            <a:r>
              <a:rPr lang="en-IN" b="1" dirty="0">
                <a:latin typeface="Times New Roman" panose="02020603050405020304" pitchFamily="18" charset="0"/>
                <a:cs typeface="Times New Roman" panose="02020603050405020304" pitchFamily="18" charset="0"/>
              </a:rPr>
              <a:t>Screenshots</a:t>
            </a:r>
          </a:p>
        </p:txBody>
      </p:sp>
      <p:sp>
        <p:nvSpPr>
          <p:cNvPr id="4" name="Title 1">
            <a:extLst>
              <a:ext uri="{FF2B5EF4-FFF2-40B4-BE49-F238E27FC236}">
                <a16:creationId xmlns:a16="http://schemas.microsoft.com/office/drawing/2014/main" id="{2418E6EE-16D1-232A-8AB6-4AF18D9E88BE}"/>
              </a:ext>
            </a:extLst>
          </p:cNvPr>
          <p:cNvSpPr txBox="1">
            <a:spLocks/>
          </p:cNvSpPr>
          <p:nvPr/>
        </p:nvSpPr>
        <p:spPr>
          <a:xfrm>
            <a:off x="838200" y="34290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IN" b="1"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4EDE1F9D-9748-119F-CFF9-CF6F83E70E26}"/>
              </a:ext>
            </a:extLst>
          </p:cNvPr>
          <p:cNvSpPr txBox="1">
            <a:spLocks/>
          </p:cNvSpPr>
          <p:nvPr/>
        </p:nvSpPr>
        <p:spPr>
          <a:xfrm>
            <a:off x="838200" y="4754563"/>
            <a:ext cx="10515600" cy="1603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IN"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651936F4-61B7-A210-D43F-366BD11210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6574" y="1065176"/>
            <a:ext cx="10311691" cy="494373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5408229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2FF8A-3383-E392-AA70-01C2FE2443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7987E3-6610-049B-208D-4D6A315B90EA}"/>
              </a:ext>
            </a:extLst>
          </p:cNvPr>
          <p:cNvSpPr>
            <a:spLocks noGrp="1"/>
          </p:cNvSpPr>
          <p:nvPr>
            <p:ph type="title"/>
          </p:nvPr>
        </p:nvSpPr>
        <p:spPr>
          <a:xfrm>
            <a:off x="514047" y="38093"/>
            <a:ext cx="8596668" cy="1320800"/>
          </a:xfrm>
        </p:spPr>
        <p:txBody>
          <a:bodyPr/>
          <a:lstStyle/>
          <a:p>
            <a:r>
              <a:rPr lang="en-IN" b="1" dirty="0">
                <a:latin typeface="Times New Roman" panose="02020603050405020304" pitchFamily="18" charset="0"/>
                <a:cs typeface="Times New Roman" panose="02020603050405020304" pitchFamily="18" charset="0"/>
              </a:rPr>
              <a:t>Screenshots</a:t>
            </a:r>
          </a:p>
        </p:txBody>
      </p:sp>
      <p:sp>
        <p:nvSpPr>
          <p:cNvPr id="4" name="Title 1">
            <a:extLst>
              <a:ext uri="{FF2B5EF4-FFF2-40B4-BE49-F238E27FC236}">
                <a16:creationId xmlns:a16="http://schemas.microsoft.com/office/drawing/2014/main" id="{994430B1-7827-6DAD-E9E8-4640388D3C0F}"/>
              </a:ext>
            </a:extLst>
          </p:cNvPr>
          <p:cNvSpPr txBox="1">
            <a:spLocks/>
          </p:cNvSpPr>
          <p:nvPr/>
        </p:nvSpPr>
        <p:spPr>
          <a:xfrm>
            <a:off x="838200" y="34290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IN" b="1"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83A843A0-C9B2-3E15-F3B2-E9928DF50DB5}"/>
              </a:ext>
            </a:extLst>
          </p:cNvPr>
          <p:cNvSpPr txBox="1">
            <a:spLocks/>
          </p:cNvSpPr>
          <p:nvPr/>
        </p:nvSpPr>
        <p:spPr>
          <a:xfrm>
            <a:off x="838200" y="4754563"/>
            <a:ext cx="10515600" cy="1603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IN"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BC9F6A78-792A-51EB-5458-88AA7BFA44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916" y="1200530"/>
            <a:ext cx="10515601" cy="436202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0112078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08BBAC-59B1-2B57-19E8-2904C5B411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024810-BF33-617B-FD97-29C7AFECD589}"/>
              </a:ext>
            </a:extLst>
          </p:cNvPr>
          <p:cNvSpPr>
            <a:spLocks noGrp="1"/>
          </p:cNvSpPr>
          <p:nvPr>
            <p:ph type="title"/>
          </p:nvPr>
        </p:nvSpPr>
        <p:spPr>
          <a:xfrm>
            <a:off x="514047" y="38093"/>
            <a:ext cx="8596668" cy="1320800"/>
          </a:xfrm>
        </p:spPr>
        <p:txBody>
          <a:bodyPr/>
          <a:lstStyle/>
          <a:p>
            <a:r>
              <a:rPr lang="en-IN" b="1" dirty="0">
                <a:latin typeface="Times New Roman" panose="02020603050405020304" pitchFamily="18" charset="0"/>
                <a:cs typeface="Times New Roman" panose="02020603050405020304" pitchFamily="18" charset="0"/>
              </a:rPr>
              <a:t>Screenshots</a:t>
            </a:r>
          </a:p>
        </p:txBody>
      </p:sp>
      <p:sp>
        <p:nvSpPr>
          <p:cNvPr id="4" name="Title 1">
            <a:extLst>
              <a:ext uri="{FF2B5EF4-FFF2-40B4-BE49-F238E27FC236}">
                <a16:creationId xmlns:a16="http://schemas.microsoft.com/office/drawing/2014/main" id="{1DB83687-22FD-6661-610E-8540C899C123}"/>
              </a:ext>
            </a:extLst>
          </p:cNvPr>
          <p:cNvSpPr txBox="1">
            <a:spLocks/>
          </p:cNvSpPr>
          <p:nvPr/>
        </p:nvSpPr>
        <p:spPr>
          <a:xfrm>
            <a:off x="838200" y="34290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IN" b="1"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BB0D02B9-4830-9DA3-AB6C-FFEABA71F39E}"/>
              </a:ext>
            </a:extLst>
          </p:cNvPr>
          <p:cNvSpPr txBox="1">
            <a:spLocks/>
          </p:cNvSpPr>
          <p:nvPr/>
        </p:nvSpPr>
        <p:spPr>
          <a:xfrm>
            <a:off x="838200" y="4754563"/>
            <a:ext cx="10515600" cy="1603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D3FD61A4-03F3-F5B9-1C8F-34EF8DD8D5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260" y="983334"/>
            <a:ext cx="9895111" cy="474151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19358367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92</TotalTime>
  <Words>337</Words>
  <Application>Microsoft Office PowerPoint</Application>
  <PresentationFormat>Widescreen</PresentationFormat>
  <Paragraphs>30</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Noto Sans</vt:lpstr>
      <vt:lpstr>Times New Roman</vt:lpstr>
      <vt:lpstr>Trebuchet MS</vt:lpstr>
      <vt:lpstr>Wingdings</vt:lpstr>
      <vt:lpstr>Wingdings 3</vt:lpstr>
      <vt:lpstr>Facet</vt:lpstr>
      <vt:lpstr>Summer Internship Project Vocational Training</vt:lpstr>
      <vt:lpstr>PowerPoint Presentation</vt:lpstr>
      <vt:lpstr>PowerPoint Presentation</vt:lpstr>
      <vt:lpstr>PowerPoint Presentation</vt:lpstr>
      <vt:lpstr>Screenshots</vt:lpstr>
      <vt:lpstr>Purpose of our webpage</vt:lpstr>
      <vt:lpstr>Screenshots</vt:lpstr>
      <vt:lpstr>Screenshots</vt:lpstr>
      <vt:lpstr>Screenshots</vt:lpstr>
      <vt:lpstr>Screenshots</vt:lpstr>
      <vt:lpstr>Screenshots</vt:lpstr>
      <vt:lpstr>Certificate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TUSHAR YADAV</dc:creator>
  <cp:lastModifiedBy>Saurabh Nirmalkar</cp:lastModifiedBy>
  <cp:revision>20</cp:revision>
  <dcterms:created xsi:type="dcterms:W3CDTF">2024-10-07T06:44:43Z</dcterms:created>
  <dcterms:modified xsi:type="dcterms:W3CDTF">2024-10-09T09:55:38Z</dcterms:modified>
</cp:coreProperties>
</file>

<file path=docProps/thumbnail.jpeg>
</file>